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9" r:id="rId2"/>
    <p:sldId id="275" r:id="rId3"/>
    <p:sldId id="276" r:id="rId4"/>
    <p:sldId id="336" r:id="rId5"/>
    <p:sldId id="340" r:id="rId6"/>
    <p:sldId id="334" r:id="rId7"/>
    <p:sldId id="279" r:id="rId8"/>
    <p:sldId id="335" r:id="rId9"/>
    <p:sldId id="280" r:id="rId10"/>
    <p:sldId id="337" r:id="rId11"/>
    <p:sldId id="282" r:id="rId12"/>
    <p:sldId id="344" r:id="rId13"/>
    <p:sldId id="342" r:id="rId14"/>
    <p:sldId id="345" r:id="rId15"/>
    <p:sldId id="346" r:id="rId16"/>
    <p:sldId id="343" r:id="rId17"/>
    <p:sldId id="354" r:id="rId18"/>
    <p:sldId id="288" r:id="rId19"/>
    <p:sldId id="287" r:id="rId20"/>
    <p:sldId id="290" r:id="rId21"/>
    <p:sldId id="311" r:id="rId22"/>
    <p:sldId id="338" r:id="rId23"/>
    <p:sldId id="357" r:id="rId24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B492B30-5949-4495-8A47-7D58B91DDDFB}" type="datetimeFigureOut">
              <a:rPr lang="es-ES"/>
              <a:pPr>
                <a:defRPr/>
              </a:pPr>
              <a:t>28/04/2012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ES" noProof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  <a:endParaRPr lang="es-ES" noProof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A936AE4-71B7-4FBA-B14B-65E8918BBF1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7468BE-E7C4-4D2C-89C6-C95F06DE4096}" type="datetimeFigureOut">
              <a:rPr lang="es-ES"/>
              <a:pPr>
                <a:defRPr/>
              </a:pPr>
              <a:t>28/04/2012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13E847-1493-4E17-89AC-7DD00C8F361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C260F2-AFF8-4BA5-A2E5-FF47E468FDE7}" type="datetimeFigureOut">
              <a:rPr lang="es-ES"/>
              <a:pPr>
                <a:defRPr/>
              </a:pPr>
              <a:t>28/04/2012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10EAE-894B-4FC6-9F67-69349219E3E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158D5-8FB6-4AE7-A2D7-D00E840475ED}" type="datetimeFigureOut">
              <a:rPr lang="es-ES"/>
              <a:pPr>
                <a:defRPr/>
              </a:pPr>
              <a:t>28/04/2012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97811-AAD0-45D5-B662-43ED03E3B61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EE9544-C511-4EC7-AA59-0D0A4F178702}" type="datetimeFigureOut">
              <a:rPr lang="es-ES"/>
              <a:pPr>
                <a:defRPr/>
              </a:pPr>
              <a:t>28/04/2012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613D13-D9EE-419A-AA03-15DDDB22CD4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A729A2-E209-437F-8677-0E107DF2A8B2}" type="datetimeFigureOut">
              <a:rPr lang="es-ES"/>
              <a:pPr>
                <a:defRPr/>
              </a:pPr>
              <a:t>28/04/2012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1D59ED-4AA7-4C07-A958-6B620354BE3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FCC3BE-9E12-4F9B-8B32-A7535A744C24}" type="datetimeFigureOut">
              <a:rPr lang="es-ES"/>
              <a:pPr>
                <a:defRPr/>
              </a:pPr>
              <a:t>28/04/2012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80A852-01EE-4089-85B5-9EC461BA8CD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5B60D8-C1BA-46F6-AF57-319D0CDE4478}" type="datetimeFigureOut">
              <a:rPr lang="es-ES"/>
              <a:pPr>
                <a:defRPr/>
              </a:pPr>
              <a:t>28/04/2012</a:t>
            </a:fld>
            <a:endParaRPr lang="es-E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4FD42-7AE8-4BA7-B1FD-7B7929A59B7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6F4BA-4B60-428E-819A-A15765B67C05}" type="datetimeFigureOut">
              <a:rPr lang="es-ES"/>
              <a:pPr>
                <a:defRPr/>
              </a:pPr>
              <a:t>28/04/2012</a:t>
            </a:fld>
            <a:endParaRPr lang="es-E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DD1ACC-ABF0-4311-BDC7-0FA3A154459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A5E8C1-974F-4021-B84E-F07931E73F70}" type="datetimeFigureOut">
              <a:rPr lang="es-ES"/>
              <a:pPr>
                <a:defRPr/>
              </a:pPr>
              <a:t>28/04/2012</a:t>
            </a:fld>
            <a:endParaRPr lang="es-E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B47D51-2EBA-4617-9706-80D7CF12DFB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018A03-B6B0-423D-B447-BAC5C0B1B725}" type="datetimeFigureOut">
              <a:rPr lang="es-ES"/>
              <a:pPr>
                <a:defRPr/>
              </a:pPr>
              <a:t>28/04/2012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386E99-AA02-4B75-88F5-F18AFDA2A71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9C1E8-7E18-4AA4-B9AD-C5B2F6E891EA}" type="datetimeFigureOut">
              <a:rPr lang="es-ES"/>
              <a:pPr>
                <a:defRPr/>
              </a:pPr>
              <a:t>28/04/2012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C1407-2BFD-409E-9658-0AD875AD167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04208B4-CE7E-4FE5-8F6F-6741FA3B2064}" type="datetimeFigureOut">
              <a:rPr lang="es-ES"/>
              <a:pPr>
                <a:defRPr/>
              </a:pPr>
              <a:t>28/04/2012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28E0FD5-DC82-4301-AB9C-C7B0A10914C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UN ESPACIO DE USO INTERVENIDO</a:t>
            </a:r>
          </a:p>
        </p:txBody>
      </p:sp>
      <p:sp>
        <p:nvSpPr>
          <p:cNvPr id="3075" name="4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smtClean="0"/>
          </a:p>
        </p:txBody>
      </p:sp>
      <p:pic>
        <p:nvPicPr>
          <p:cNvPr id="3076" name="5 Imagen" descr="WasteLandscape-una-instalación-artística-que-tiene-65.000-CDs-reciclados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525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CuadroTexto"/>
          <p:cNvSpPr txBox="1"/>
          <p:nvPr/>
        </p:nvSpPr>
        <p:spPr>
          <a:xfrm>
            <a:off x="179388" y="765175"/>
            <a:ext cx="8964612" cy="62478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4000" b="1" i="1" dirty="0" smtClean="0">
              <a:solidFill>
                <a:schemeClr val="accent6"/>
              </a:soli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4000" b="1" i="1" dirty="0" err="1" smtClean="0">
                <a:solidFill>
                  <a:schemeClr val="accent6"/>
                </a:solidFill>
                <a:latin typeface="+mn-lt"/>
                <a:cs typeface="+mn-cs"/>
              </a:rPr>
              <a:t>Waste</a:t>
            </a:r>
            <a:r>
              <a:rPr lang="es-ES" sz="4000" b="1" i="1" dirty="0" smtClean="0">
                <a:solidFill>
                  <a:schemeClr val="accent6"/>
                </a:solidFill>
                <a:latin typeface="+mn-lt"/>
                <a:cs typeface="+mn-cs"/>
              </a:rPr>
              <a:t> </a:t>
            </a:r>
            <a:r>
              <a:rPr lang="es-ES" sz="4000" b="1" i="1" dirty="0" err="1">
                <a:solidFill>
                  <a:schemeClr val="accent6"/>
                </a:solidFill>
                <a:latin typeface="+mn-lt"/>
                <a:cs typeface="+mn-cs"/>
              </a:rPr>
              <a:t>Landscape</a:t>
            </a:r>
            <a:r>
              <a:rPr lang="es-ES" sz="4000" b="1" i="1" dirty="0">
                <a:solidFill>
                  <a:schemeClr val="accent6"/>
                </a:solidFill>
                <a:latin typeface="+mn-lt"/>
                <a:cs typeface="+mn-cs"/>
              </a:rPr>
              <a:t> y la conciencia ecológica.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4000" b="1" i="1" dirty="0">
              <a:solidFill>
                <a:schemeClr val="accent6"/>
              </a:soli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4000" b="1" i="1" dirty="0">
              <a:solidFill>
                <a:schemeClr val="accent6"/>
              </a:soli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4000" b="1" i="1" dirty="0">
              <a:solidFill>
                <a:schemeClr val="accent6"/>
              </a:soli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4000" b="1" i="1" dirty="0" smtClean="0">
              <a:solidFill>
                <a:schemeClr val="accent6"/>
              </a:soli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4000" b="1" i="1" dirty="0" smtClean="0">
                <a:solidFill>
                  <a:schemeClr val="accent6"/>
                </a:solidFill>
                <a:latin typeface="+mn-lt"/>
                <a:cs typeface="+mn-cs"/>
              </a:rPr>
              <a:t>Un </a:t>
            </a:r>
            <a:r>
              <a:rPr lang="es-ES" sz="4000" b="1" i="1" dirty="0">
                <a:solidFill>
                  <a:schemeClr val="accent6"/>
                </a:solidFill>
                <a:latin typeface="+mn-lt"/>
                <a:cs typeface="+mn-cs"/>
              </a:rPr>
              <a:t>paisaje marino invade el </a:t>
            </a:r>
            <a:r>
              <a:rPr lang="es-ES" sz="4000" b="1" i="1" dirty="0" err="1">
                <a:solidFill>
                  <a:schemeClr val="accent6"/>
                </a:solidFill>
                <a:latin typeface="+mn-lt"/>
                <a:cs typeface="+mn-cs"/>
              </a:rPr>
              <a:t>Centquatre</a:t>
            </a:r>
            <a:r>
              <a:rPr lang="es-ES" sz="4000" b="1" i="1" dirty="0">
                <a:solidFill>
                  <a:schemeClr val="accent6"/>
                </a:solidFill>
                <a:latin typeface="+mn-lt"/>
                <a:cs typeface="+mn-cs"/>
              </a:rPr>
              <a:t> de París.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4000" dirty="0">
              <a:solidFill>
                <a:schemeClr val="accent6"/>
              </a:solidFill>
              <a:latin typeface="+mn-lt"/>
              <a:cs typeface="+mn-cs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0" y="0"/>
            <a:ext cx="9023752" cy="83671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wordArtVert"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4400" dirty="0">
                <a:solidFill>
                  <a:schemeClr val="bg1"/>
                </a:solidFill>
              </a:rPr>
              <a:t>INSPIRACIÓN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smtClean="0"/>
          </a:p>
        </p:txBody>
      </p:sp>
      <p:pic>
        <p:nvPicPr>
          <p:cNvPr id="34819" name="3 Imagen" descr="IMG_1086.JPG"/>
          <p:cNvPicPr>
            <a:picLocks noChangeAspect="1"/>
          </p:cNvPicPr>
          <p:nvPr/>
        </p:nvPicPr>
        <p:blipFill>
          <a:blip r:embed="rId2" cstate="print"/>
          <a:srcRect r="3487"/>
          <a:stretch>
            <a:fillRect/>
          </a:stretch>
        </p:blipFill>
        <p:spPr bwMode="auto">
          <a:xfrm>
            <a:off x="4427538" y="0"/>
            <a:ext cx="4968875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6 Marcador de contenido" descr="IMG_108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27551" r="23625"/>
          <a:stretch>
            <a:fillRect/>
          </a:stretch>
        </p:blipFill>
        <p:spPr>
          <a:xfrm>
            <a:off x="0" y="0"/>
            <a:ext cx="4464050" cy="6858000"/>
          </a:xfrm>
        </p:spPr>
      </p:pic>
      <p:sp>
        <p:nvSpPr>
          <p:cNvPr id="6" name="5 CuadroTexto"/>
          <p:cNvSpPr txBox="1"/>
          <p:nvPr/>
        </p:nvSpPr>
        <p:spPr>
          <a:xfrm>
            <a:off x="2411413" y="5934075"/>
            <a:ext cx="4645025" cy="92392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5400" dirty="0"/>
              <a:t>¡COOPERAR!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smtClean="0"/>
          </a:p>
        </p:txBody>
      </p:sp>
      <p:pic>
        <p:nvPicPr>
          <p:cNvPr id="35843" name="5 Marcador de contenido" descr="IMG_108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54163" y="1600200"/>
            <a:ext cx="6035675" cy="4525963"/>
          </a:xfrm>
        </p:spPr>
      </p:pic>
      <p:pic>
        <p:nvPicPr>
          <p:cNvPr id="35844" name="6 Imagen" descr="IMG_108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0" y="5934075"/>
            <a:ext cx="4643438" cy="92392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5400" dirty="0"/>
              <a:t>¡OBSERVAR!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1 Imagen" descr="IMG_110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971550" y="908050"/>
            <a:ext cx="4321175" cy="5857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200" dirty="0"/>
              <a:t>PARA REMEMORAR…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3 Imagen" descr="IMG_11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4356100" y="188913"/>
            <a:ext cx="4787900" cy="10795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200" dirty="0"/>
              <a:t>Y PLASMAR LAS EXPERIENCIAS POR PARES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1 Imagen" descr="IMG_110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3419475" y="908050"/>
            <a:ext cx="2665413" cy="5857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200" dirty="0"/>
              <a:t>O TRÍOS…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1 Imagen" descr="IMG_110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971550" y="908050"/>
            <a:ext cx="4321175" cy="5857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200" dirty="0"/>
              <a:t>Y PARA REÍR…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1 Imagen" descr="IMG_110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5867400" y="0"/>
            <a:ext cx="2881313" cy="10779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200" dirty="0"/>
              <a:t>DEBATIR Y CONVENCER…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1 Imagen" descr="IMG_109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971550" y="908050"/>
            <a:ext cx="4321175" cy="5857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200" dirty="0"/>
              <a:t>Y HASTA VACILAR…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smtClean="0"/>
          </a:p>
        </p:txBody>
      </p:sp>
      <p:sp>
        <p:nvSpPr>
          <p:cNvPr id="43011" name="4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smtClean="0"/>
          </a:p>
        </p:txBody>
      </p:sp>
      <p:pic>
        <p:nvPicPr>
          <p:cNvPr id="43012" name="5 Imagen" descr="IMG_111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CuadroTexto"/>
          <p:cNvSpPr txBox="1"/>
          <p:nvPr/>
        </p:nvSpPr>
        <p:spPr>
          <a:xfrm>
            <a:off x="6084888" y="0"/>
            <a:ext cx="3059112" cy="157003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4800" dirty="0"/>
              <a:t>Y CASI ACABAR…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smtClean="0"/>
          </a:p>
        </p:txBody>
      </p:sp>
      <p:sp>
        <p:nvSpPr>
          <p:cNvPr id="44035" name="4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smtClean="0"/>
          </a:p>
        </p:txBody>
      </p:sp>
      <p:pic>
        <p:nvPicPr>
          <p:cNvPr id="44036" name="5 Imagen" descr="IMG_111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smtClean="0"/>
          </a:p>
        </p:txBody>
      </p:sp>
      <p:sp>
        <p:nvSpPr>
          <p:cNvPr id="26627" name="4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smtClean="0"/>
          </a:p>
        </p:txBody>
      </p:sp>
      <p:pic>
        <p:nvPicPr>
          <p:cNvPr id="26628" name="5 Imagen" descr="IMG_107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CuadroTexto"/>
          <p:cNvSpPr txBox="1"/>
          <p:nvPr/>
        </p:nvSpPr>
        <p:spPr>
          <a:xfrm>
            <a:off x="0" y="5934075"/>
            <a:ext cx="4643438" cy="92392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5400" dirty="0"/>
              <a:t>¡DISFRUTAR!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smtClean="0"/>
          </a:p>
        </p:txBody>
      </p:sp>
      <p:pic>
        <p:nvPicPr>
          <p:cNvPr id="45059" name="5 Marcador de contenido" descr="IMG_11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5400" b="1" smtClean="0"/>
              <a:t>Y AUNQUE AÚN FALTA MUCHO…</a:t>
            </a:r>
          </a:p>
        </p:txBody>
      </p:sp>
      <p:sp>
        <p:nvSpPr>
          <p:cNvPr id="46083" name="6 Marcador de contenido"/>
          <p:cNvSpPr>
            <a:spLocks noGrp="1"/>
          </p:cNvSpPr>
          <p:nvPr>
            <p:ph idx="1"/>
          </p:nvPr>
        </p:nvSpPr>
        <p:spPr>
          <a:xfrm>
            <a:off x="323850" y="1557338"/>
            <a:ext cx="8820150" cy="5300662"/>
          </a:xfrm>
        </p:spPr>
        <p:txBody>
          <a:bodyPr/>
          <a:lstStyle/>
          <a:p>
            <a:r>
              <a:rPr lang="es-ES" b="1" smtClean="0"/>
              <a:t>TENEMOS CHARCA</a:t>
            </a:r>
          </a:p>
          <a:p>
            <a:r>
              <a:rPr lang="es-ES" b="1" smtClean="0"/>
              <a:t>CANTEROS Y PLANTAS </a:t>
            </a:r>
          </a:p>
          <a:p>
            <a:r>
              <a:rPr lang="es-ES" b="1" smtClean="0"/>
              <a:t>ALUMNOS CUIDADORES DEL HUERTO</a:t>
            </a:r>
          </a:p>
          <a:p>
            <a:r>
              <a:rPr lang="es-ES" b="1" smtClean="0"/>
              <a:t>FRUTALES</a:t>
            </a:r>
          </a:p>
          <a:p>
            <a:r>
              <a:rPr lang="es-ES" b="1" smtClean="0"/>
              <a:t>CASI UN CUARTO DE APERO</a:t>
            </a:r>
          </a:p>
          <a:p>
            <a:r>
              <a:rPr lang="es-ES" b="1" smtClean="0"/>
              <a:t>NUEVAS IDEAS DE MEJORA</a:t>
            </a:r>
          </a:p>
          <a:p>
            <a:r>
              <a:rPr lang="es-ES" b="1" smtClean="0"/>
              <a:t>EXPERIENCIAS VALIOSAS ENTRE EL ALUMNADO</a:t>
            </a:r>
          </a:p>
          <a:p>
            <a:r>
              <a:rPr lang="es-ES" b="1" smtClean="0"/>
              <a:t>SENTIDO DE LA PERTENENCIA Y ORGULLO DEL TRABAJO COMPARTIDO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6000" b="1" smtClean="0"/>
              <a:t>AGRADECEMOS ESO</a:t>
            </a:r>
          </a:p>
        </p:txBody>
      </p:sp>
      <p:sp>
        <p:nvSpPr>
          <p:cNvPr id="47107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5257800"/>
          </a:xfrm>
        </p:spPr>
        <p:txBody>
          <a:bodyPr/>
          <a:lstStyle/>
          <a:p>
            <a:r>
              <a:rPr lang="es-ES" sz="3600" b="1" smtClean="0"/>
              <a:t>AL APA DEL CENTRO</a:t>
            </a:r>
          </a:p>
          <a:p>
            <a:r>
              <a:rPr lang="es-ES" sz="3600" b="1" smtClean="0"/>
              <a:t>A LOS PADRES Y MADRES </a:t>
            </a:r>
          </a:p>
          <a:p>
            <a:r>
              <a:rPr lang="es-ES" sz="3600" b="1" smtClean="0"/>
              <a:t>A NUESTRO MARAVILLOSO  ALUMNADO</a:t>
            </a:r>
          </a:p>
          <a:p>
            <a:r>
              <a:rPr lang="es-ES" sz="3600" b="1" smtClean="0"/>
              <a:t>AL SEÑOR QUE NOS REGALÓ TIERRA</a:t>
            </a:r>
          </a:p>
          <a:p>
            <a:r>
              <a:rPr lang="es-ES" sz="3600" b="1" smtClean="0"/>
              <a:t>AL AYUNTAMIENTO QUE ENVIÓ PERSONAL</a:t>
            </a:r>
          </a:p>
          <a:p>
            <a:r>
              <a:rPr lang="es-ES" sz="3600" b="1" smtClean="0"/>
              <a:t>Y A LAS PERSONAS TRABAJADORAS DEL CENTRO QUE HAN COLABORADO DESINTERESADAMENTE</a:t>
            </a:r>
          </a:p>
          <a:p>
            <a:endParaRPr lang="es-ES" smtClean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0" y="260648"/>
            <a:ext cx="9144000" cy="1800200"/>
          </a:xfrm>
        </p:spPr>
        <p:txBody>
          <a:bodyPr rtlCol="0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" sz="8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PERO SOBRE TODO…</a:t>
            </a:r>
            <a:endParaRPr lang="es-ES" sz="8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0" y="2564904"/>
            <a:ext cx="9144000" cy="34163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GRACIAS JAVIER,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 TÚ HAS SIDO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NUESTRO IMPULSO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Y GUÍA 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5759450" y="6488113"/>
            <a:ext cx="3384550" cy="36988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dirty="0"/>
              <a:t>CLARA Y CANDELA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smtClean="0"/>
          </a:p>
        </p:txBody>
      </p:sp>
      <p:sp>
        <p:nvSpPr>
          <p:cNvPr id="27651" name="4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smtClean="0"/>
          </a:p>
        </p:txBody>
      </p:sp>
      <p:pic>
        <p:nvPicPr>
          <p:cNvPr id="27652" name="5 Imagen" descr="IMG_107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CuadroTexto"/>
          <p:cNvSpPr txBox="1"/>
          <p:nvPr/>
        </p:nvSpPr>
        <p:spPr>
          <a:xfrm>
            <a:off x="0" y="5934075"/>
            <a:ext cx="9144000" cy="92392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5400" dirty="0"/>
              <a:t>¡Y BUSCAR ESTRATEGIAS!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smtClean="0"/>
          </a:p>
        </p:txBody>
      </p:sp>
      <p:sp>
        <p:nvSpPr>
          <p:cNvPr id="28675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smtClean="0"/>
          </a:p>
        </p:txBody>
      </p:sp>
      <p:pic>
        <p:nvPicPr>
          <p:cNvPr id="28676" name="3 Imagen" descr="IMG_107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9225" y="0"/>
            <a:ext cx="9234488" cy="692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4500563" y="1268413"/>
            <a:ext cx="4643437" cy="92392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5400" dirty="0"/>
              <a:t>¡OSAR!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smtClean="0"/>
          </a:p>
        </p:txBody>
      </p:sp>
      <p:pic>
        <p:nvPicPr>
          <p:cNvPr id="29699" name="4 Imagen" descr="IMG_1087.JPG"/>
          <p:cNvPicPr>
            <a:picLocks noChangeAspect="1"/>
          </p:cNvPicPr>
          <p:nvPr/>
        </p:nvPicPr>
        <p:blipFill>
          <a:blip r:embed="rId2" cstate="print"/>
          <a:srcRect l="23422" t="1569" r="23422"/>
          <a:stretch>
            <a:fillRect/>
          </a:stretch>
        </p:blipFill>
        <p:spPr bwMode="auto">
          <a:xfrm>
            <a:off x="4211638" y="0"/>
            <a:ext cx="4932362" cy="685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3 Marcador de contenido" descr="IMG_1088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38194"/>
          <a:stretch>
            <a:fillRect/>
          </a:stretch>
        </p:blipFill>
        <p:spPr>
          <a:xfrm>
            <a:off x="0" y="1222375"/>
            <a:ext cx="4643438" cy="5635625"/>
          </a:xfrm>
        </p:spPr>
      </p:pic>
      <p:sp>
        <p:nvSpPr>
          <p:cNvPr id="6" name="5 CuadroTexto"/>
          <p:cNvSpPr txBox="1"/>
          <p:nvPr/>
        </p:nvSpPr>
        <p:spPr>
          <a:xfrm>
            <a:off x="0" y="0"/>
            <a:ext cx="9144000" cy="13239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4000" dirty="0"/>
              <a:t>¡Y ARREPENTIRSE PARA APRENDER DE LOS ERRORES!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smtClean="0"/>
          </a:p>
        </p:txBody>
      </p:sp>
      <p:sp>
        <p:nvSpPr>
          <p:cNvPr id="3072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smtClean="0"/>
          </a:p>
        </p:txBody>
      </p:sp>
      <p:pic>
        <p:nvPicPr>
          <p:cNvPr id="30724" name="3 Imagen" descr="IMG_1079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4500563" y="5300663"/>
            <a:ext cx="4643437" cy="92392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5400" dirty="0"/>
              <a:t>¡PLANTAR!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smtClean="0"/>
          </a:p>
        </p:txBody>
      </p:sp>
      <p:sp>
        <p:nvSpPr>
          <p:cNvPr id="31747" name="4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smtClean="0"/>
          </a:p>
        </p:txBody>
      </p:sp>
      <p:pic>
        <p:nvPicPr>
          <p:cNvPr id="31748" name="5 Imagen" descr="IMG_107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CuadroTexto"/>
          <p:cNvSpPr txBox="1"/>
          <p:nvPr/>
        </p:nvSpPr>
        <p:spPr>
          <a:xfrm>
            <a:off x="4500563" y="5934075"/>
            <a:ext cx="4643437" cy="92392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5400" dirty="0"/>
              <a:t>¡ABONAR!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smtClean="0"/>
          </a:p>
        </p:txBody>
      </p:sp>
      <p:sp>
        <p:nvSpPr>
          <p:cNvPr id="32771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smtClean="0"/>
          </a:p>
        </p:txBody>
      </p:sp>
      <p:pic>
        <p:nvPicPr>
          <p:cNvPr id="32772" name="3 Imagen" descr="IMG_1078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4932363" y="5934075"/>
            <a:ext cx="4211637" cy="92392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5400" dirty="0"/>
              <a:t>¡MIMAR!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smtClean="0"/>
          </a:p>
        </p:txBody>
      </p:sp>
      <p:pic>
        <p:nvPicPr>
          <p:cNvPr id="33795" name="18 Marcador de contenido" descr="IMG_108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0" name="19 CuadroTexto"/>
          <p:cNvSpPr txBox="1"/>
          <p:nvPr/>
        </p:nvSpPr>
        <p:spPr>
          <a:xfrm>
            <a:off x="4211638" y="5657850"/>
            <a:ext cx="4932362" cy="120015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dirty="0"/>
              <a:t>¡FUE TIEMPO DE SENTIR ORGULLO!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186</Words>
  <Application>Microsoft Office PowerPoint</Application>
  <PresentationFormat>Presentación en pantalla (4:3)</PresentationFormat>
  <Paragraphs>48</Paragraphs>
  <Slides>23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23</vt:i4>
      </vt:variant>
    </vt:vector>
  </HeadingPairs>
  <TitlesOfParts>
    <vt:vector size="24" baseType="lpstr">
      <vt:lpstr>Tema de Office</vt:lpstr>
      <vt:lpstr>UN ESPACIO DE USO INTERVENIDO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Y AUNQUE AÚN FALTA MUCHO…</vt:lpstr>
      <vt:lpstr>AGRADECEMOS ESO</vt:lpstr>
      <vt:lpstr>PERO SOBRE TODO…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Candela</dc:creator>
  <cp:lastModifiedBy>Candela</cp:lastModifiedBy>
  <cp:revision>6</cp:revision>
  <dcterms:created xsi:type="dcterms:W3CDTF">2012-04-28T10:16:19Z</dcterms:created>
  <dcterms:modified xsi:type="dcterms:W3CDTF">2012-04-28T15:25:26Z</dcterms:modified>
</cp:coreProperties>
</file>